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42D"/>
    <a:srgbClr val="DEEB35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4628" autoAdjust="0"/>
  </p:normalViewPr>
  <p:slideViewPr>
    <p:cSldViewPr>
      <p:cViewPr varScale="1">
        <p:scale>
          <a:sx n="80" d="100"/>
          <a:sy n="80" d="100"/>
        </p:scale>
        <p:origin x="11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728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FC058-3319-4B1F-B3F0-5648B8884215}" type="datetimeFigureOut">
              <a:rPr lang="cs-CZ" smtClean="0"/>
              <a:t>10.09.2018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928" y="4716027"/>
            <a:ext cx="5437821" cy="44671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728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14CE6-A96A-4534-93DF-14D1A35A8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4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14CE6-A96A-4534-93DF-14D1A35A8E9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75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14CE6-A96A-4534-93DF-14D1A35A8E9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60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5B25969-4D22-48CC-98A8-992E375C475E}" type="datetimeFigureOut">
              <a:rPr lang="cs-CZ" smtClean="0"/>
              <a:t>10.09.2018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1530C4-AA3B-4A48-830D-2F45238C677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5969-4D22-48CC-98A8-992E375C475E}" type="datetimeFigureOut">
              <a:rPr lang="cs-CZ" smtClean="0"/>
              <a:t>10.09.2018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30C4-AA3B-4A48-830D-2F45238C6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5969-4D22-48CC-98A8-992E375C475E}" type="datetimeFigureOut">
              <a:rPr lang="cs-CZ" smtClean="0"/>
              <a:t>10.09.2018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30C4-AA3B-4A48-830D-2F45238C6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B25969-4D22-48CC-98A8-992E375C475E}" type="datetimeFigureOut">
              <a:rPr lang="cs-CZ" smtClean="0"/>
              <a:t>10.09.2018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1530C4-AA3B-4A48-830D-2F45238C677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5B25969-4D22-48CC-98A8-992E375C475E}" type="datetimeFigureOut">
              <a:rPr lang="cs-CZ" smtClean="0"/>
              <a:t>10.09.2018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1530C4-AA3B-4A48-830D-2F45238C677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5969-4D22-48CC-98A8-992E375C475E}" type="datetimeFigureOut">
              <a:rPr lang="cs-CZ" smtClean="0"/>
              <a:t>10.09.2018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30C4-AA3B-4A48-830D-2F45238C677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5969-4D22-48CC-98A8-992E375C475E}" type="datetimeFigureOut">
              <a:rPr lang="cs-CZ" smtClean="0"/>
              <a:t>10.09.2018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30C4-AA3B-4A48-830D-2F45238C677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B25969-4D22-48CC-98A8-992E375C475E}" type="datetimeFigureOut">
              <a:rPr lang="cs-CZ" smtClean="0"/>
              <a:t>10.09.2018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1530C4-AA3B-4A48-830D-2F45238C677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5969-4D22-48CC-98A8-992E375C475E}" type="datetimeFigureOut">
              <a:rPr lang="cs-CZ" smtClean="0"/>
              <a:t>10.09.2018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30C4-AA3B-4A48-830D-2F45238C6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B25969-4D22-48CC-98A8-992E375C475E}" type="datetimeFigureOut">
              <a:rPr lang="cs-CZ" smtClean="0"/>
              <a:t>10.09.2018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1530C4-AA3B-4A48-830D-2F45238C6778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B25969-4D22-48CC-98A8-992E375C475E}" type="datetimeFigureOut">
              <a:rPr lang="cs-CZ" smtClean="0"/>
              <a:t>10.09.2018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1530C4-AA3B-4A48-830D-2F45238C6778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C000"/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B25969-4D22-48CC-98A8-992E375C475E}" type="datetimeFigureOut">
              <a:rPr lang="cs-CZ" smtClean="0"/>
              <a:t>10.09.2018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1530C4-AA3B-4A48-830D-2F45238C677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96269" y="287923"/>
            <a:ext cx="6264696" cy="1988949"/>
          </a:xfrm>
          <a:pattFill prst="pct25">
            <a:fgClr>
              <a:srgbClr val="FFC000"/>
            </a:fgClr>
            <a:bgClr>
              <a:schemeClr val="bg1"/>
            </a:bgClr>
          </a:pattFill>
          <a:effectLst>
            <a:glow rad="228600">
              <a:schemeClr val="accent2">
                <a:lumMod val="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br>
              <a:rPr 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br>
              <a:rPr lang="cs-CZ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br>
              <a:rPr lang="cs-CZ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br>
              <a:rPr lang="cs-CZ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br>
              <a:rPr lang="cs-CZ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br>
              <a:rPr lang="cs-CZ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br>
              <a:rPr lang="cs-CZ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br>
              <a:rPr lang="cs-CZ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br>
              <a:rPr lang="cs-CZ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br>
              <a:rPr lang="cs-CZ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cs-CZ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Centrum sociálních služeb </a:t>
            </a:r>
            <a:br>
              <a:rPr lang="cs-CZ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cs-CZ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Jindřichův Hradec</a:t>
            </a:r>
            <a:br>
              <a:rPr lang="cs-CZ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Domov seniorů Jindřichův Hradec</a:t>
            </a:r>
            <a:br>
              <a:rPr lang="cs-C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cs-CZ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pořádá</a:t>
            </a:r>
            <a:br>
              <a:rPr lang="cs-CZ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1800" y="2564625"/>
            <a:ext cx="6120679" cy="4104735"/>
          </a:xfrm>
          <a:pattFill prst="pct20">
            <a:fgClr>
              <a:srgbClr val="FFC000"/>
            </a:fgClr>
            <a:bgClr>
              <a:schemeClr val="bg1"/>
            </a:bgClr>
          </a:pattFill>
          <a:effectLst>
            <a:glow rad="228600">
              <a:srgbClr val="0070C0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cs-CZ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III. ročník</a:t>
            </a:r>
            <a:br>
              <a:rPr lang="cs-CZ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cs-CZ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</a:t>
            </a:r>
            <a:r>
              <a:rPr lang="cs-CZ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Senior her Otín 2018</a:t>
            </a:r>
          </a:p>
          <a:p>
            <a:pPr algn="ctr"/>
            <a:r>
              <a:rPr lang="cs-CZ" altLang="cs-CZ" sz="2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  <a:cs typeface="Times New Roman" pitchFamily="18" charset="0"/>
              </a:rPr>
              <a:t>    </a:t>
            </a:r>
          </a:p>
          <a:p>
            <a:pPr algn="ctr"/>
            <a:r>
              <a:rPr lang="cs-CZ" altLang="cs-CZ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  <a:cs typeface="Times New Roman" pitchFamily="18" charset="0"/>
              </a:rPr>
              <a:t>26.9.2018</a:t>
            </a:r>
          </a:p>
          <a:p>
            <a:pPr algn="ctr"/>
            <a:r>
              <a:rPr lang="cs-CZ" altLang="cs-CZ" sz="2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  <a:cs typeface="Times New Roman" pitchFamily="18" charset="0"/>
              </a:rPr>
              <a:t>v areálu</a:t>
            </a:r>
          </a:p>
          <a:p>
            <a:pPr algn="ctr"/>
            <a:r>
              <a:rPr lang="cs-CZ" altLang="cs-CZ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  <a:cs typeface="Times New Roman" pitchFamily="18" charset="0"/>
              </a:rPr>
              <a:t>Domova seniorů Jindřichův Hr</a:t>
            </a:r>
            <a:r>
              <a:rPr lang="cs-CZ" altLang="cs-CZ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  <a:cs typeface="Times New Roman" pitchFamily="18" charset="0"/>
              </a:rPr>
              <a:t>adec</a:t>
            </a:r>
          </a:p>
          <a:p>
            <a:pPr algn="ctr"/>
            <a:r>
              <a:rPr lang="cs-CZ" altLang="cs-CZ" sz="24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  <a:cs typeface="Times New Roman" pitchFamily="18" charset="0"/>
              </a:rPr>
              <a:t>Téma:</a:t>
            </a:r>
          </a:p>
          <a:p>
            <a:pPr algn="ctr"/>
            <a:r>
              <a:rPr lang="cs-CZ" altLang="cs-CZ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  <a:cs typeface="Times New Roman" pitchFamily="18" charset="0"/>
              </a:rPr>
              <a:t>Zámecké sportovní hry</a:t>
            </a:r>
          </a:p>
          <a:p>
            <a:pPr algn="ctr"/>
            <a:r>
              <a:rPr lang="cs-CZ" altLang="cs-CZ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  <a:cs typeface="Times New Roman" pitchFamily="18" charset="0"/>
              </a:rPr>
              <a:t>Bílé paní Jindřichova Hradce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139952" y="669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75941" y="181555"/>
            <a:ext cx="2174952" cy="707886"/>
          </a:xfrm>
          <a:prstGeom prst="rect">
            <a:avLst/>
          </a:prstGeom>
          <a:noFill/>
          <a:ln>
            <a:noFill/>
          </a:ln>
          <a:effectLst>
            <a:glow rad="127000">
              <a:srgbClr val="FF0000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Senior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hry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Ot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Batang" pitchFamily="18" charset="-127"/>
                <a:cs typeface="Times New Roman" pitchFamily="18" charset="0"/>
              </a:rPr>
              <a:t>í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n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2018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C:\Users\obchodni\Desktop\logo_kopie_malá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86" y="2824346"/>
            <a:ext cx="1221466" cy="106895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04799" y="614148"/>
            <a:ext cx="3097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100" dirty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 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9C8D6F0-B927-45DC-B114-7F707F8F3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2" y="3140968"/>
            <a:ext cx="2099372" cy="3425557"/>
          </a:xfrm>
          <a:prstGeom prst="rect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254ADFE-4DEF-4CEC-AB04-E3C148314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67359"/>
            <a:ext cx="2061713" cy="1656987"/>
          </a:xfrm>
          <a:prstGeom prst="rect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3527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76151-4396-4418-9267-7B653FA0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16" y="188640"/>
            <a:ext cx="8389104" cy="634082"/>
          </a:xfrm>
          <a:pattFill prst="pct20">
            <a:fgClr>
              <a:srgbClr val="FFC000"/>
            </a:fgClr>
            <a:bgClr>
              <a:schemeClr val="bg1"/>
            </a:bgClr>
          </a:pattFill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Disciplíny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43C819-18B9-4B2B-B995-8976D8E9C4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4879" y="1052736"/>
            <a:ext cx="8374241" cy="5616624"/>
          </a:xfrm>
          <a:pattFill prst="pct20">
            <a:fgClr>
              <a:srgbClr val="FFC000"/>
            </a:fgClr>
            <a:bgClr>
              <a:schemeClr val="bg1"/>
            </a:bgClr>
          </a:pattFill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1. Vůně zámeckého kvítí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2. Zámecká lukostřelba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3. Lov zlatých rybiček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4. Kvíz Bílé paní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5. Výroba řetězu pro Bílou paní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6. Hod zlatým míčem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4EBFBD4-6C00-4A9B-976B-0C90812A5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485" y="3679067"/>
            <a:ext cx="1630580" cy="154101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0867C7C-BFCE-4A40-9F78-AE1784F55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674" y="5018613"/>
            <a:ext cx="1915042" cy="14152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35CB16A-282E-4DA1-B7EF-05DD20D1B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775" y="2183868"/>
            <a:ext cx="1541017" cy="154101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6B9C770-1101-49D6-9A97-160E0722E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90902" y="4313448"/>
            <a:ext cx="1901695" cy="126876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BEABEC5-0F27-4360-9060-4026DFF72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806" y="1268760"/>
            <a:ext cx="2255700" cy="12681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C3CE38E-C70C-4667-846D-BE5097C2D8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7517" y="4653136"/>
            <a:ext cx="1630579" cy="17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9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734</TotalTime>
  <Words>44</Words>
  <Application>Microsoft Office PowerPoint</Application>
  <PresentationFormat>Předvádění na obrazovce (4:3)</PresentationFormat>
  <Paragraphs>20</Paragraphs>
  <Slides>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12" baseType="lpstr">
      <vt:lpstr>Batang</vt:lpstr>
      <vt:lpstr>Arial</vt:lpstr>
      <vt:lpstr>Arial Black</vt:lpstr>
      <vt:lpstr>Calibri</vt:lpstr>
      <vt:lpstr>Century Schoolbook</vt:lpstr>
      <vt:lpstr>Comic Sans MS</vt:lpstr>
      <vt:lpstr>Times New Roman</vt:lpstr>
      <vt:lpstr>Wingdings</vt:lpstr>
      <vt:lpstr>Wingdings 2</vt:lpstr>
      <vt:lpstr>Arkýř</vt:lpstr>
      <vt:lpstr>          Centrum sociálních služeb  Jindřichův Hradec Domov seniorů Jindřichův Hradec pořádá </vt:lpstr>
      <vt:lpstr>Disciplíny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Certifikát Škola Slunce 2010/2011</dc:title>
  <dc:creator>copakova</dc:creator>
  <cp:lastModifiedBy>majitel</cp:lastModifiedBy>
  <cp:revision>70</cp:revision>
  <cp:lastPrinted>2018-06-25T09:32:20Z</cp:lastPrinted>
  <dcterms:created xsi:type="dcterms:W3CDTF">2011-04-26T10:05:33Z</dcterms:created>
  <dcterms:modified xsi:type="dcterms:W3CDTF">2018-09-10T06:07:01Z</dcterms:modified>
</cp:coreProperties>
</file>