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93" r:id="rId3"/>
    <p:sldId id="292" r:id="rId4"/>
  </p:sldIdLst>
  <p:sldSz cx="12192000" cy="6858000"/>
  <p:notesSz cx="6797675" cy="9928225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9559" autoAdjust="0"/>
  </p:normalViewPr>
  <p:slideViewPr>
    <p:cSldViewPr>
      <p:cViewPr varScale="1">
        <p:scale>
          <a:sx n="66" d="100"/>
          <a:sy n="66" d="100"/>
        </p:scale>
        <p:origin x="78" y="49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5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748301D-3FF0-457D-B4FA-9F2AE3E97891}" type="datetime1">
              <a:rPr lang="cs-CZ" smtClean="0"/>
              <a:t>27.08.2018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BAE14B8-3CC9-472D-9BC5-A84D80684DE2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7CCE5E4-BC6D-4967-A411-590AFDB1F436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350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7FB667E1-E601-4AAF-B95C-B25720D70A60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B667E1-E601-4AAF-B95C-B25720D70A60}" type="slidenum">
              <a:rPr lang="cs-CZ" smtClean="0"/>
              <a:pPr algn="r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87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Slunce vycházející nad travnatými kopc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0" anchor="b">
            <a:normAutofit/>
          </a:bodyPr>
          <a:lstStyle>
            <a:lvl1pPr algn="ctr" rtl="0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943600"/>
            <a:ext cx="9144002" cy="762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cs-CZ" dirty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ivní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362892" y="685800"/>
            <a:ext cx="6370320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09B83363-E9F4-4EFE-B022-051E0FFF86B5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tx2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4355592"/>
            <a:ext cx="3200400" cy="1644614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8BBEC1-38C3-46C3-96CD-13D747A1ED06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597D421-93EE-494F-B976-7372B02A0FC6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4255D06-6CB8-4FA4-BA69-8DD69460335B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6pPr algn="l" rtl="0">
              <a:defRPr/>
            </a:lvl6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CF1FAD-50F1-4C86-962F-C8106EA74F4C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4000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CFE74-D071-4549-B26E-6A92FA575393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ní 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F5A88EE5-378F-4AF5-A82B-259E5339FFF1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531CC16-E69F-4997-A20D-E8C2EC07C0DF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A0ECE5F2-81AA-4605-B028-6FBA391056A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96972B-4512-40D7-82C9-90319E0B5A54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AE529E-31BF-4A29-826C-D7785B819431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232998F3-B68F-41DF-9AAF-8119365ECBC7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494212" y="685800"/>
            <a:ext cx="7239001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9AF2C3-976C-488D-B087-0F608E71BF1C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  <a:p>
            <a:pPr lvl="5" rtl="0"/>
            <a:r>
              <a:rPr lang="cs-CZ" dirty="0"/>
              <a:t>Šestá</a:t>
            </a:r>
          </a:p>
          <a:p>
            <a:pPr lvl="6" rtl="0"/>
            <a:r>
              <a:rPr lang="cs-CZ" dirty="0"/>
              <a:t>Sedmá</a:t>
            </a:r>
          </a:p>
          <a:p>
            <a:pPr lvl="7" rtl="0"/>
            <a:r>
              <a:rPr lang="cs-CZ" dirty="0"/>
              <a:t>Osmá</a:t>
            </a:r>
          </a:p>
          <a:p>
            <a:pPr lvl="8" rtl="0"/>
            <a:r>
              <a:rPr lang="cs-CZ" dirty="0"/>
              <a:t>Devátá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 cap="all" baseline="0">
                <a:solidFill>
                  <a:schemeClr val="bg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bg2"/>
                </a:solidFill>
              </a:defRPr>
            </a:lvl1pPr>
          </a:lstStyle>
          <a:p>
            <a:fld id="{A1474BB3-5F6F-42CB-8A9D-78F03DC54CA4}" type="datetime1">
              <a:rPr lang="cs-CZ" smtClean="0"/>
              <a:pPr/>
              <a:t>27.08.2018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bg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00600"/>
            <a:ext cx="12192000" cy="1143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rtlCol="0">
            <a:normAutofit fontScale="90000"/>
          </a:bodyPr>
          <a:lstStyle/>
          <a:p>
            <a:br>
              <a:rPr lang="cs-CZ" dirty="0"/>
            </a:br>
            <a:r>
              <a:rPr lang="cs-CZ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Škola 3. věku</a:t>
            </a:r>
            <a:br>
              <a:rPr lang="cs-CZ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rok 2018/2019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0" y="5949280"/>
            <a:ext cx="12192000" cy="90872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rtl="0"/>
            <a:r>
              <a:rPr lang="cs-C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Domov seniorů Jindřichův Hradec</a:t>
            </a:r>
          </a:p>
        </p:txBody>
      </p:sp>
      <p:pic>
        <p:nvPicPr>
          <p:cNvPr id="5" name="obrázek 1" descr="Výsledek obrázku pro logo školy 3. v&amp;ecaron;k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4941168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9376" y="548680"/>
            <a:ext cx="11305256" cy="432048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rok 2018/2019</a:t>
            </a:r>
            <a:b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obory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stáří, aktivizační nabídka pro klienty Domova seniorů v Jindřichově Hradci</a:t>
            </a:r>
            <a:b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Umění a kultura – hudba, zpěv, tradice a zvyky, fotografie</a:t>
            </a:r>
            <a:b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Zdraví – nejčastější choroby a jejich prevence</a:t>
            </a:r>
            <a:b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Cestování Českou republikou</a:t>
            </a:r>
            <a:b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Aktivizace, rehabilitace seniorů, psychosomatika </a:t>
            </a:r>
            <a:br>
              <a:rPr lang="cs-CZ" altLang="cs-CZ" sz="20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Osobnosti národa českého – osobnosti nejen historické, ale i současné</a:t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Výživa a stravování – dietologie, zásady zdravé výživy, kultura stolování, nejnovější poznatky </a:t>
            </a:r>
            <a:b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Bezpečnost – kriminalita týkající se seniorů – Policie ČR , Městská policie Jindřichova Hradce</a:t>
            </a:r>
            <a:b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Vývoj a historie českého rybářství</a:t>
            </a:r>
            <a:b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10.Trénink paměti, cvičení pro zlepšení duševní aktivity a koncentrace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57192"/>
            <a:ext cx="9144000" cy="144016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25000" lnSpcReduction="20000"/>
          </a:bodyPr>
          <a:lstStyle/>
          <a:p>
            <a:endParaRPr lang="cs-CZ" altLang="cs-CZ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Zahájení 2. ročníku 26.9.2018</a:t>
            </a:r>
          </a:p>
          <a:p>
            <a:endParaRPr lang="cs-CZ" altLang="cs-CZ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patronem Školy 3. věku v Domově seniorů Jindřichův Hradec</a:t>
            </a:r>
          </a:p>
          <a:p>
            <a:endParaRPr lang="cs-CZ" altLang="cs-CZ" sz="9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Stanislavem Mrvkou</a:t>
            </a:r>
            <a:br>
              <a:rPr lang="cs-CZ" altLang="cs-CZ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1" descr="Výsledek obrázku pro logo školy 3. v&amp;ecaron;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40" y="742421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414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416" y="332656"/>
            <a:ext cx="10585176" cy="172819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úspěšného absolvování ročníku</a:t>
            </a:r>
            <a:b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2276872"/>
            <a:ext cx="9075360" cy="3752707"/>
          </a:xfrm>
        </p:spPr>
        <p:txBody>
          <a:bodyPr>
            <a:normAutofit fontScale="25000" lnSpcReduction="20000"/>
          </a:bodyPr>
          <a:lstStyle/>
          <a:p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si může sám zvolit intenzitu studia. Je zcela na Vás, zda se rozhodnete pro splnění povinné docházky a získáte tak certifikát nebo se zúčastníte jen některých vybraných seminářů.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Certifikát o absolvování: Získání certifikátu o úspěšném absolvování studia je podmíněno 60% účastí – tedy minimálně 6 účastí za školní rok.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Zkoušky: Žádné testy ani písemné práce se nepíší.</a:t>
            </a:r>
          </a:p>
          <a:p>
            <a:pPr marL="45720" indent="0" algn="ctr">
              <a:buNone/>
            </a:pPr>
            <a:b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SLAVNOSTNÍ UKONČENÍ ŠKOLNÍHO ROKU </a:t>
            </a:r>
          </a:p>
          <a:p>
            <a:pPr marL="45720" indent="0" algn="ctr">
              <a:buNone/>
            </a:pPr>
            <a:r>
              <a:rPr lang="cs-CZ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2018/2019</a:t>
            </a:r>
          </a:p>
          <a:p>
            <a:pPr marL="45720" indent="0" algn="ctr">
              <a:buNone/>
            </a:pPr>
            <a:r>
              <a:rPr lang="cs-CZ" sz="64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bude konat na závěr školního roku studia a úspěšným studentům bude předán Certifikát o absolvování ročníku starostou města Jindřichův Hradec, </a:t>
            </a:r>
          </a:p>
          <a:p>
            <a:pPr marL="45720" indent="0" algn="ctr">
              <a:buNone/>
            </a:pPr>
            <a:r>
              <a:rPr lang="cs-CZ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patronem projektu Ing. Stanislavem Mrvkou</a:t>
            </a:r>
          </a:p>
          <a:p>
            <a:pPr marL="45720" indent="0" algn="ctr">
              <a:buNone/>
            </a:pPr>
            <a:br>
              <a:rPr lang="cs-CZ" sz="6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7" name="obrázek 1" descr="Výsledek obrázku pro logo školy 3. v&amp;ecaron;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694" y="404664"/>
            <a:ext cx="1552203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8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dré pruhy (16:9)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2_TF03417271_TF03417271.potx" id="{C7E1CBA8-B7A7-413F-AD4D-968C972A0139}" vid="{EA95425E-DC39-41B4-839F-FDCB10DC40D8}"/>
    </a:ext>
  </a:extLst>
</a:theme>
</file>

<file path=ppt/theme/theme2.xml><?xml version="1.0" encoding="utf-8"?>
<a:theme xmlns:a="http://schemas.openxmlformats.org/drawingml/2006/main" name="Motiv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obchodního projektového plánu (širokoúhlý formát)</Template>
  <TotalTime>144</TotalTime>
  <Words>98</Words>
  <Application>Microsoft Office PowerPoint</Application>
  <PresentationFormat>Širokoúhlá obrazovka</PresentationFormat>
  <Paragraphs>20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Corbel</vt:lpstr>
      <vt:lpstr>Euphemia</vt:lpstr>
      <vt:lpstr>Times New Roman</vt:lpstr>
      <vt:lpstr>Wingdings</vt:lpstr>
      <vt:lpstr>Modré pruhy (16:9)</vt:lpstr>
      <vt:lpstr> Škola 3. věku školní rok 2018/2019</vt:lpstr>
      <vt:lpstr>Školní rok 2018/2019 Studijní obory:  1.  Aktivní stáří, aktivizační nabídka pro klienty Domova seniorů v Jindřichově Hradci 2.  Umění a kultura – hudba, zpěv, tradice a zvyky, fotografie 3.  Zdraví – nejčastější choroby a jejich prevence 4.  Cestování Českou republikou 5.  Aktivizace, rehabilitace seniorů, psychosomatika  6.  Osobnosti národa českého – osobnosti nejen historické, ale i současné 7.  Výživa a stravování – dietologie, zásady zdravé výživy, kultura stolování, nejnovější poznatky  8.  Bezpečnost – kriminalita týkající se seniorů – Policie ČR , Městská policie Jindřichova Hradce 9.  Vývoj a historie českého rybářství 10.Trénink paměti, cvičení pro zlepšení duševní aktivity a koncentrace</vt:lpstr>
      <vt:lpstr>Podmínky úspěšného absolvování ročníku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3. věku školní rok 2017 / 2018</dc:title>
  <dc:creator>Majitel</dc:creator>
  <cp:lastModifiedBy>majitel</cp:lastModifiedBy>
  <cp:revision>25</cp:revision>
  <cp:lastPrinted>2017-08-02T05:40:55Z</cp:lastPrinted>
  <dcterms:created xsi:type="dcterms:W3CDTF">2017-08-02T04:40:41Z</dcterms:created>
  <dcterms:modified xsi:type="dcterms:W3CDTF">2018-08-27T09:47:35Z</dcterms:modified>
</cp:coreProperties>
</file>