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5" r:id="rId2"/>
    <p:sldId id="293" r:id="rId3"/>
    <p:sldId id="292" r:id="rId4"/>
  </p:sldIdLst>
  <p:sldSz cx="12192000" cy="6858000"/>
  <p:notesSz cx="6797675" cy="9928225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pos="6816" userDrawn="1">
          <p15:clr>
            <a:srgbClr val="A4A3A4"/>
          </p15:clr>
        </p15:guide>
        <p15:guide id="3" pos="816" userDrawn="1">
          <p15:clr>
            <a:srgbClr val="A4A3A4"/>
          </p15:clr>
        </p15:guide>
        <p15:guide id="4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79559" autoAdjust="0"/>
  </p:normalViewPr>
  <p:slideViewPr>
    <p:cSldViewPr>
      <p:cViewPr varScale="1">
        <p:scale>
          <a:sx n="66" d="100"/>
          <a:sy n="66" d="100"/>
        </p:scale>
        <p:origin x="78" y="492"/>
      </p:cViewPr>
      <p:guideLst>
        <p:guide pos="3840"/>
        <p:guide pos="6816"/>
        <p:guide pos="816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3750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algn="r" rtl="0"/>
            <a:fld id="{5748301D-3FF0-457D-B4FA-9F2AE3E97891}" type="datetime1">
              <a:rPr lang="cs-CZ" smtClean="0"/>
              <a:t>27.08.2018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 rtl="0"/>
            <a:fld id="{7BAE14B8-3CC9-472D-9BC5-A84D80684DE2}" type="slidenum">
              <a:rPr lang="cs-CZ" smtClean="0"/>
              <a:pPr algn="r" rtl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>
              <a:defRPr sz="1200"/>
            </a:lvl1pPr>
          </a:lstStyle>
          <a:p>
            <a:fld id="{67CCE5E4-BC6D-4967-A411-590AFDB1F436}" type="datetime1">
              <a:rPr lang="cs-CZ" smtClean="0"/>
              <a:pPr/>
              <a:t>27.08.2018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35077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dirty="0"/>
              <a:t>Čtvrtá úroveň</a:t>
            </a:r>
          </a:p>
          <a:p>
            <a:pPr lvl="4" rtl="0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/>
            <a:fld id="{7FB667E1-E601-4AAF-B95C-B25720D70A60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7FB667E1-E601-4AAF-B95C-B25720D70A60}" type="slidenum">
              <a:rPr lang="cs-CZ" smtClean="0"/>
              <a:pPr algn="r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1876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 descr="Slunce vycházející nad travnatými kopci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" y="0"/>
            <a:ext cx="12188699" cy="4799300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 bwMode="ltGray">
          <a:xfrm>
            <a:off x="-2" y="4754880"/>
            <a:ext cx="12192002" cy="21031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6" name="Obdélník 5"/>
          <p:cNvSpPr/>
          <p:nvPr/>
        </p:nvSpPr>
        <p:spPr bwMode="white">
          <a:xfrm>
            <a:off x="-127" y="4724400"/>
            <a:ext cx="12188826" cy="76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3999" y="4800600"/>
            <a:ext cx="9144002" cy="1143000"/>
          </a:xfrm>
        </p:spPr>
        <p:txBody>
          <a:bodyPr rtlCol="0" anchor="b">
            <a:normAutofit/>
          </a:bodyPr>
          <a:lstStyle>
            <a:lvl1pPr algn="ctr" rtl="0">
              <a:defRPr sz="4800">
                <a:solidFill>
                  <a:schemeClr val="bg1"/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522413" y="5943600"/>
            <a:ext cx="9144002" cy="762000"/>
          </a:xfrm>
        </p:spPr>
        <p:txBody>
          <a:bodyPr rtlCol="0">
            <a:normAutofit/>
          </a:bodyPr>
          <a:lstStyle>
            <a:lvl1pPr marL="0" indent="0" algn="ctr" rtl="0">
              <a:spcBef>
                <a:spcPts val="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 algn="ctr" rtl="0">
              <a:buNone/>
              <a:defRPr sz="2800"/>
            </a:lvl2pPr>
            <a:lvl3pPr marL="914400" indent="0" algn="ctr" rtl="0">
              <a:buNone/>
              <a:defRPr sz="2400"/>
            </a:lvl3pPr>
            <a:lvl4pPr marL="1371600" indent="0" algn="ctr" rtl="0">
              <a:buNone/>
              <a:defRPr sz="2000"/>
            </a:lvl4pPr>
            <a:lvl5pPr marL="1828800" indent="0" algn="ctr" rtl="0">
              <a:buNone/>
              <a:defRPr sz="2000"/>
            </a:lvl5pPr>
            <a:lvl6pPr marL="2286000" indent="0" algn="ctr" rtl="0">
              <a:buNone/>
              <a:defRPr sz="2000"/>
            </a:lvl6pPr>
            <a:lvl7pPr marL="2743200" indent="0" algn="ctr" rtl="0">
              <a:buNone/>
              <a:defRPr sz="2000"/>
            </a:lvl7pPr>
            <a:lvl8pPr marL="3200400" indent="0" algn="ctr" rtl="0">
              <a:buNone/>
              <a:defRPr sz="2000"/>
            </a:lvl8pPr>
            <a:lvl9pPr marL="3657600" indent="0" algn="ctr" rtl="0">
              <a:buNone/>
              <a:defRPr sz="2000"/>
            </a:lvl9pPr>
          </a:lstStyle>
          <a:p>
            <a:r>
              <a:rPr lang="cs-CZ" dirty="0"/>
              <a:t>Kliknutím lze upravit styl předlohy.</a:t>
            </a:r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Alternativní 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 bwMode="ltGray">
          <a:xfrm>
            <a:off x="0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0412" y="2362200"/>
            <a:ext cx="3200400" cy="1990725"/>
          </a:xfrm>
        </p:spPr>
        <p:txBody>
          <a:bodyPr rtlCol="0" anchor="b">
            <a:normAutofit/>
          </a:bodyPr>
          <a:lstStyle>
            <a:lvl1pPr algn="l" rtl="0">
              <a:defRPr sz="3400" b="0">
                <a:solidFill>
                  <a:schemeClr val="bg1"/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760412" y="4367308"/>
            <a:ext cx="3200400" cy="1622012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l" rtl="0">
              <a:buNone/>
              <a:defRPr sz="1200"/>
            </a:lvl2pPr>
            <a:lvl3pPr marL="914400" indent="0" algn="l" rtl="0">
              <a:buNone/>
              <a:defRPr sz="1000"/>
            </a:lvl3pPr>
            <a:lvl4pPr marL="1371600" indent="0" algn="l" rtl="0">
              <a:buNone/>
              <a:defRPr sz="900"/>
            </a:lvl4pPr>
            <a:lvl5pPr marL="1828800" indent="0" algn="l" rtl="0">
              <a:buNone/>
              <a:defRPr sz="900"/>
            </a:lvl5pPr>
            <a:lvl6pPr marL="2286000" indent="0" algn="l" rtl="0">
              <a:buNone/>
              <a:defRPr sz="900"/>
            </a:lvl6pPr>
            <a:lvl7pPr marL="2743200" indent="0" algn="l" rtl="0">
              <a:buNone/>
              <a:defRPr sz="900"/>
            </a:lvl7pPr>
            <a:lvl8pPr marL="3200400" indent="0" algn="l" rtl="0">
              <a:buNone/>
              <a:defRPr sz="900"/>
            </a:lvl8pPr>
            <a:lvl9pPr marL="3657600" indent="0" algn="l" rtl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362892" y="685800"/>
            <a:ext cx="6370320" cy="5486400"/>
          </a:xfrm>
        </p:spPr>
        <p:txBody>
          <a:bodyPr rtlCol="0">
            <a:normAutofit/>
          </a:bodyPr>
          <a:lstStyle>
            <a:lvl1pPr algn="l" rtl="0">
              <a:defRPr sz="2000"/>
            </a:lvl1pPr>
            <a:lvl2pPr algn="l" rtl="0">
              <a:defRPr sz="18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dirty="0"/>
              <a:t>Čtvrtá úroveň</a:t>
            </a:r>
          </a:p>
          <a:p>
            <a:pPr lvl="4" rtl="0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r" rtl="0">
              <a:defRPr>
                <a:solidFill>
                  <a:schemeClr val="tx2"/>
                </a:solidFill>
              </a:defRPr>
            </a:lvl1pPr>
          </a:lstStyle>
          <a:p>
            <a:fld id="{09B83363-E9F4-4EFE-B022-051E0FFF86B5}" type="datetime1">
              <a:rPr lang="cs-CZ" smtClean="0"/>
              <a:pPr/>
              <a:t>27.08.2018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l" rtl="0">
              <a:defRPr>
                <a:solidFill>
                  <a:schemeClr val="tx2"/>
                </a:solidFill>
              </a:defRPr>
            </a:lvl1pPr>
          </a:lstStyle>
          <a:p>
            <a:pPr algn="r"/>
            <a:fld id="{CA8D9AD5-F248-4919-864A-CFD76CC027D6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93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 bwMode="ltGray">
          <a:xfrm>
            <a:off x="7315200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23214" y="2362200"/>
            <a:ext cx="3200400" cy="1993392"/>
          </a:xfrm>
        </p:spPr>
        <p:txBody>
          <a:bodyPr rtlCol="0" anchor="b">
            <a:normAutofit/>
          </a:bodyPr>
          <a:lstStyle>
            <a:lvl1pPr algn="l" rtl="0">
              <a:defRPr sz="3400" b="0">
                <a:solidFill>
                  <a:schemeClr val="bg1"/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>
            <a:off x="0" y="0"/>
            <a:ext cx="7315200" cy="6858000"/>
          </a:xfrm>
          <a:solidFill>
            <a:schemeClr val="bg2">
              <a:lumMod val="90000"/>
            </a:schemeClr>
          </a:solidFill>
        </p:spPr>
        <p:txBody>
          <a:bodyPr rtlCol="0"/>
          <a:lstStyle>
            <a:lvl1pPr marL="0" indent="0" algn="ctr" rtl="0">
              <a:buNone/>
              <a:defRPr sz="3200">
                <a:solidFill>
                  <a:schemeClr val="tx2"/>
                </a:solidFill>
              </a:defRPr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7923214" y="4355592"/>
            <a:ext cx="3200400" cy="1644614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l" rtl="0">
              <a:buNone/>
              <a:defRPr sz="1200"/>
            </a:lvl2pPr>
            <a:lvl3pPr marL="914400" indent="0" algn="l" rtl="0">
              <a:buNone/>
              <a:defRPr sz="1000"/>
            </a:lvl3pPr>
            <a:lvl4pPr marL="1371600" indent="0" algn="l" rtl="0">
              <a:buNone/>
              <a:defRPr sz="900"/>
            </a:lvl4pPr>
            <a:lvl5pPr marL="1828800" indent="0" algn="l" rtl="0">
              <a:buNone/>
              <a:defRPr sz="900"/>
            </a:lvl5pPr>
            <a:lvl6pPr marL="2286000" indent="0" algn="l" rtl="0">
              <a:buNone/>
              <a:defRPr sz="900"/>
            </a:lvl6pPr>
            <a:lvl7pPr marL="2743200" indent="0" algn="l" rtl="0">
              <a:buNone/>
              <a:defRPr sz="900"/>
            </a:lvl7pPr>
            <a:lvl8pPr marL="3200400" indent="0" algn="l" rtl="0">
              <a:buNone/>
              <a:defRPr sz="900"/>
            </a:lvl8pPr>
            <a:lvl9pPr marL="3657600" indent="0" algn="l" rtl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7C8BBEC1-38C3-46C3-96CD-13D747A1ED06}" type="datetime1">
              <a:rPr lang="cs-CZ" smtClean="0"/>
              <a:pPr/>
              <a:t>27.08.2018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algn="r"/>
            <a:fld id="{CA8D9AD5-F248-4919-864A-CFD76CC027D6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dirty="0"/>
              <a:t>Čtvrtá úroveň</a:t>
            </a:r>
          </a:p>
          <a:p>
            <a:pPr lvl="4" rtl="0"/>
            <a:r>
              <a:rPr lang="cs-CZ" dirty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597D421-93EE-494F-B976-7372B02A0FC6}" type="datetime1">
              <a:rPr lang="cs-CZ" smtClean="0"/>
              <a:pPr/>
              <a:t>27.08.2018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r">
              <a:defRPr/>
            </a:lvl1pPr>
          </a:lstStyle>
          <a:p>
            <a:fld id="{CA8D9AD5-F248-4919-864A-CFD76CC027D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274638"/>
            <a:ext cx="7734300" cy="5897562"/>
          </a:xfrm>
        </p:spPr>
        <p:txBody>
          <a:bodyPr vert="eaVert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dirty="0"/>
              <a:t>Čtvrtá úroveň</a:t>
            </a:r>
          </a:p>
          <a:p>
            <a:pPr lvl="4" rtl="0"/>
            <a:r>
              <a:rPr lang="cs-CZ" dirty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B4255D06-6CB8-4FA4-BA69-8DD69460335B}" type="datetime1">
              <a:rPr lang="cs-CZ" smtClean="0"/>
              <a:pPr/>
              <a:t>27.08.2018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algn="r"/>
            <a:fld id="{CA8D9AD5-F248-4919-864A-CFD76CC027D6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6pPr algn="l" rtl="0">
              <a:defRPr/>
            </a:lvl6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dirty="0"/>
              <a:t>Čtvrtá úroveň</a:t>
            </a:r>
          </a:p>
          <a:p>
            <a:pPr lvl="4" rtl="0"/>
            <a:r>
              <a:rPr lang="cs-CZ" dirty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0CF1FAD-50F1-4C86-962F-C8106EA74F4C}" type="datetime1">
              <a:rPr lang="cs-CZ" smtClean="0"/>
              <a:pPr/>
              <a:t>27.08.2018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algn="r"/>
            <a:fld id="{CA8D9AD5-F248-4919-864A-CFD76CC027D6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ltGray">
          <a:xfrm>
            <a:off x="0" y="0"/>
            <a:ext cx="12188826" cy="4572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R="0" lvl="0" indent="0" algn="ctr" rtl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cs-CZ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</a:endParaRPr>
          </a:p>
        </p:txBody>
      </p:sp>
      <p:sp>
        <p:nvSpPr>
          <p:cNvPr id="8" name="Obdélník 7"/>
          <p:cNvSpPr/>
          <p:nvPr/>
        </p:nvSpPr>
        <p:spPr bwMode="white">
          <a:xfrm>
            <a:off x="-1" y="4114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rtlCol="0" anchor="b">
            <a:normAutofit/>
          </a:bodyPr>
          <a:lstStyle>
            <a:lvl1pPr algn="ctr" rtl="0">
              <a:defRPr sz="5200" b="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1524000" y="3810000"/>
            <a:ext cx="9144000" cy="1143000"/>
          </a:xfrm>
        </p:spPr>
        <p:txBody>
          <a:bodyPr rtlCol="0" anchor="t">
            <a:normAutofit/>
          </a:bodyPr>
          <a:lstStyle>
            <a:lvl1pPr marL="0" indent="0" algn="ctr" rtl="0">
              <a:spcBef>
                <a:spcPts val="0"/>
              </a:spcBef>
              <a:buNone/>
              <a:defRPr sz="2400" cap="none" baseline="0">
                <a:solidFill>
                  <a:schemeClr val="tx2"/>
                </a:solidFill>
              </a:defRPr>
            </a:lvl1pPr>
            <a:lvl2pPr marL="4572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0A8CFE74-D071-4549-B26E-6A92FA575393}" type="datetime1">
              <a:rPr lang="cs-CZ" smtClean="0"/>
              <a:pPr/>
              <a:t>27.08.2018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r">
              <a:defRPr/>
            </a:lvl1pPr>
          </a:lstStyle>
          <a:p>
            <a:fld id="{CA8D9AD5-F248-4919-864A-CFD76CC027D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lternativní záhlaví oddílu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rtlCol="0" anchor="b">
            <a:normAutofit/>
          </a:bodyPr>
          <a:lstStyle>
            <a:lvl1pPr algn="ctr" rtl="0">
              <a:defRPr sz="5200" b="0">
                <a:solidFill>
                  <a:schemeClr val="tx1"/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1522413" y="3810000"/>
            <a:ext cx="9144000" cy="1143000"/>
          </a:xfrm>
        </p:spPr>
        <p:txBody>
          <a:bodyPr rtlCol="0" anchor="t">
            <a:normAutofit/>
          </a:bodyPr>
          <a:lstStyle>
            <a:lvl1pPr marL="0" indent="0" algn="ctr" rtl="0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l" rtl="0"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r" rtl="0">
              <a:defRPr>
                <a:solidFill>
                  <a:schemeClr val="tx2"/>
                </a:solidFill>
              </a:defRPr>
            </a:lvl1pPr>
          </a:lstStyle>
          <a:p>
            <a:fld id="{F5A88EE5-378F-4AF5-A82B-259E5339FFF1}" type="datetime1">
              <a:rPr lang="cs-CZ" smtClean="0"/>
              <a:pPr/>
              <a:t>27.08.2018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l" rtl="0">
              <a:defRPr>
                <a:solidFill>
                  <a:schemeClr val="tx2"/>
                </a:solidFill>
              </a:defRPr>
            </a:lvl1pPr>
          </a:lstStyle>
          <a:p>
            <a:pPr algn="r"/>
            <a:fld id="{CA8D9AD5-F248-4919-864A-CFD76CC027D6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43280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1341120" y="1901952"/>
            <a:ext cx="4572000" cy="4123944"/>
          </a:xfrm>
        </p:spPr>
        <p:txBody>
          <a:bodyPr rtlCol="0">
            <a:normAutofit/>
          </a:bodyPr>
          <a:lstStyle>
            <a:lvl1pPr algn="l" rtl="0">
              <a:defRPr sz="2000"/>
            </a:lvl1pPr>
            <a:lvl2pPr algn="l" rtl="0">
              <a:defRPr sz="18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dirty="0"/>
              <a:t>Čtvrtá úroveň</a:t>
            </a:r>
          </a:p>
          <a:p>
            <a:pPr lvl="4" rtl="0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278880" y="1901952"/>
            <a:ext cx="4572000" cy="4123944"/>
          </a:xfrm>
        </p:spPr>
        <p:txBody>
          <a:bodyPr rtlCol="0">
            <a:normAutofit/>
          </a:bodyPr>
          <a:lstStyle>
            <a:lvl1pPr algn="l" rtl="0">
              <a:defRPr sz="2000"/>
            </a:lvl1pPr>
            <a:lvl2pPr algn="l" rtl="0">
              <a:defRPr sz="18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dirty="0"/>
              <a:t>Čtvrtá úroveň</a:t>
            </a:r>
          </a:p>
          <a:p>
            <a:pPr lvl="4" rtl="0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E531CC16-E69F-4997-A20D-E8C2EC07C0DF}" type="datetime1">
              <a:rPr lang="cs-CZ" smtClean="0"/>
              <a:pPr/>
              <a:t>27.08.2018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algn="r"/>
            <a:fld id="{A0ECE5F2-81AA-4605-B028-6FBA391056AF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7078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41120" y="466344"/>
            <a:ext cx="9509760" cy="1234440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1341120" y="1837464"/>
            <a:ext cx="4572000" cy="766588"/>
          </a:xfrm>
        </p:spPr>
        <p:txBody>
          <a:bodyPr rtlCol="0" anchor="ctr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200" b="0" cap="none" baseline="0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1341120" y="2740732"/>
            <a:ext cx="4572000" cy="3288847"/>
          </a:xfrm>
        </p:spPr>
        <p:txBody>
          <a:bodyPr rtlCol="0">
            <a:normAutofit/>
          </a:bodyPr>
          <a:lstStyle>
            <a:lvl1pPr algn="l" rtl="0">
              <a:defRPr sz="1800"/>
            </a:lvl1pPr>
            <a:lvl2pPr algn="l" rtl="0">
              <a:defRPr sz="1600"/>
            </a:lvl2pPr>
            <a:lvl3pPr algn="l" rtl="0">
              <a:defRPr sz="1400"/>
            </a:lvl3pPr>
            <a:lvl4pPr algn="l" rtl="0">
              <a:defRPr sz="1200"/>
            </a:lvl4pPr>
            <a:lvl5pPr algn="l" rtl="0">
              <a:defRPr sz="1200"/>
            </a:lvl5pPr>
            <a:lvl6pPr algn="l" rtl="0">
              <a:defRPr sz="1200"/>
            </a:lvl6pPr>
            <a:lvl7pPr algn="l" rtl="0">
              <a:defRPr sz="1200"/>
            </a:lvl7pPr>
            <a:lvl8pPr algn="l" rtl="0">
              <a:defRPr sz="1200"/>
            </a:lvl8pPr>
            <a:lvl9pPr algn="l" rtl="0">
              <a:defRPr sz="12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dirty="0"/>
              <a:t>Čtvrtá úroveň</a:t>
            </a:r>
          </a:p>
          <a:p>
            <a:pPr lvl="4" rtl="0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278880" y="1837464"/>
            <a:ext cx="4572000" cy="766588"/>
          </a:xfrm>
        </p:spPr>
        <p:txBody>
          <a:bodyPr rtlCol="0" anchor="ctr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200" b="0" cap="none" baseline="0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6278880" y="2740732"/>
            <a:ext cx="4572000" cy="3288847"/>
          </a:xfrm>
        </p:spPr>
        <p:txBody>
          <a:bodyPr rtlCol="0">
            <a:normAutofit/>
          </a:bodyPr>
          <a:lstStyle>
            <a:lvl1pPr algn="l" rtl="0">
              <a:defRPr sz="1800"/>
            </a:lvl1pPr>
            <a:lvl2pPr algn="l" rtl="0">
              <a:defRPr sz="1600"/>
            </a:lvl2pPr>
            <a:lvl3pPr algn="l" rtl="0">
              <a:defRPr sz="1400"/>
            </a:lvl3pPr>
            <a:lvl4pPr algn="l" rtl="0">
              <a:defRPr sz="1200"/>
            </a:lvl4pPr>
            <a:lvl5pPr algn="l" rtl="0">
              <a:defRPr sz="1200"/>
            </a:lvl5pPr>
            <a:lvl6pPr algn="l" rtl="0">
              <a:defRPr sz="1200"/>
            </a:lvl6pPr>
            <a:lvl7pPr algn="l" rtl="0">
              <a:defRPr sz="1200"/>
            </a:lvl7pPr>
            <a:lvl8pPr algn="l" rtl="0">
              <a:defRPr sz="1200"/>
            </a:lvl8pPr>
            <a:lvl9pPr algn="l" rtl="0">
              <a:defRPr sz="12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dirty="0"/>
              <a:t>Čtvrtá úroveň</a:t>
            </a:r>
          </a:p>
          <a:p>
            <a:pPr lvl="4" rtl="0"/>
            <a:r>
              <a:rPr lang="cs-CZ" dirty="0"/>
              <a:t>Pátá úroveň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0096972B-4512-40D7-82C9-90319E0B5A54}" type="datetime1">
              <a:rPr lang="cs-CZ" smtClean="0"/>
              <a:pPr/>
              <a:t>27.08.2018</a:t>
            </a:fld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algn="r"/>
            <a:fld id="{CA8D9AD5-F248-4919-864A-CFD76CC027D6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708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5AAE529E-31BF-4A29-826C-D7785B819431}" type="datetime1">
              <a:rPr lang="cs-CZ" smtClean="0"/>
              <a:pPr/>
              <a:t>27.08.2018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algn="r"/>
            <a:fld id="{CA8D9AD5-F248-4919-864A-CFD76CC027D6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l" rtl="0"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cs-CZ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r" rtl="0">
              <a:defRPr>
                <a:solidFill>
                  <a:schemeClr val="tx2"/>
                </a:solidFill>
              </a:defRPr>
            </a:lvl1pPr>
          </a:lstStyle>
          <a:p>
            <a:fld id="{232998F3-B68F-41DF-9AAF-8119365ECBC7}" type="datetime1">
              <a:rPr lang="cs-CZ" smtClean="0"/>
              <a:pPr/>
              <a:t>27.08.2018</a:t>
            </a:fld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l" rtl="0">
              <a:defRPr>
                <a:solidFill>
                  <a:schemeClr val="tx2"/>
                </a:solidFill>
              </a:defRPr>
            </a:lvl1pPr>
          </a:lstStyle>
          <a:p>
            <a:pPr algn="r"/>
            <a:fld id="{CA8D9AD5-F248-4919-864A-CFD76CC027D6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0412" y="2362200"/>
            <a:ext cx="3200400" cy="1990725"/>
          </a:xfrm>
        </p:spPr>
        <p:txBody>
          <a:bodyPr rtlCol="0" anchor="b">
            <a:normAutofit/>
          </a:bodyPr>
          <a:lstStyle>
            <a:lvl1pPr algn="l" rtl="0">
              <a:defRPr sz="3400" b="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760412" y="4367308"/>
            <a:ext cx="3200400" cy="1622012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600"/>
            </a:lvl1pPr>
            <a:lvl2pPr marL="457200" indent="0" algn="l" rtl="0">
              <a:buNone/>
              <a:defRPr sz="1200"/>
            </a:lvl2pPr>
            <a:lvl3pPr marL="914400" indent="0" algn="l" rtl="0">
              <a:buNone/>
              <a:defRPr sz="1000"/>
            </a:lvl3pPr>
            <a:lvl4pPr marL="1371600" indent="0" algn="l" rtl="0">
              <a:buNone/>
              <a:defRPr sz="900"/>
            </a:lvl4pPr>
            <a:lvl5pPr marL="1828800" indent="0" algn="l" rtl="0">
              <a:buNone/>
              <a:defRPr sz="900"/>
            </a:lvl5pPr>
            <a:lvl6pPr marL="2286000" indent="0" algn="l" rtl="0">
              <a:buNone/>
              <a:defRPr sz="900"/>
            </a:lvl6pPr>
            <a:lvl7pPr marL="2743200" indent="0" algn="l" rtl="0">
              <a:buNone/>
              <a:defRPr sz="900"/>
            </a:lvl7pPr>
            <a:lvl8pPr marL="3200400" indent="0" algn="l" rtl="0">
              <a:buNone/>
              <a:defRPr sz="900"/>
            </a:lvl8pPr>
            <a:lvl9pPr marL="3657600" indent="0" algn="l" rtl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4494212" y="685800"/>
            <a:ext cx="7239001" cy="5486400"/>
          </a:xfrm>
        </p:spPr>
        <p:txBody>
          <a:bodyPr rtlCol="0">
            <a:normAutofit/>
          </a:bodyPr>
          <a:lstStyle>
            <a:lvl1pPr algn="l" rtl="0">
              <a:defRPr sz="2000"/>
            </a:lvl1pPr>
            <a:lvl2pPr algn="l" rtl="0">
              <a:defRPr sz="18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dirty="0"/>
              <a:t>Čtvrtá úroveň</a:t>
            </a:r>
          </a:p>
          <a:p>
            <a:pPr lvl="4" rtl="0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29AF2C3-976C-488D-B087-0F608E71BF1C}" type="datetime1">
              <a:rPr lang="cs-CZ" smtClean="0"/>
              <a:pPr/>
              <a:t>27.08.2018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algn="r"/>
            <a:fld id="{CA8D9AD5-F248-4919-864A-CFD76CC027D6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ltGray">
          <a:xfrm>
            <a:off x="1587" y="6583680"/>
            <a:ext cx="12188826" cy="2743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R="0" lvl="0" indent="0" algn="ctr" rtl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cs-CZ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</a:endParaRPr>
          </a:p>
        </p:txBody>
      </p:sp>
      <p:sp>
        <p:nvSpPr>
          <p:cNvPr id="8" name="Obdélník 7"/>
          <p:cNvSpPr/>
          <p:nvPr/>
        </p:nvSpPr>
        <p:spPr bwMode="white">
          <a:xfrm>
            <a:off x="1587" y="65836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dirty="0"/>
              <a:t>Čtvrtá úroveň</a:t>
            </a:r>
          </a:p>
          <a:p>
            <a:pPr lvl="4" rtl="0"/>
            <a:r>
              <a:rPr lang="cs-CZ" dirty="0"/>
              <a:t>Pátá úroveň</a:t>
            </a:r>
          </a:p>
          <a:p>
            <a:pPr lvl="5" rtl="0"/>
            <a:r>
              <a:rPr lang="cs-CZ" dirty="0"/>
              <a:t>Šestá</a:t>
            </a:r>
          </a:p>
          <a:p>
            <a:pPr lvl="6" rtl="0"/>
            <a:r>
              <a:rPr lang="cs-CZ" dirty="0"/>
              <a:t>Sedmá</a:t>
            </a:r>
          </a:p>
          <a:p>
            <a:pPr lvl="7" rtl="0"/>
            <a:r>
              <a:rPr lang="cs-CZ" dirty="0"/>
              <a:t>Osmá</a:t>
            </a:r>
          </a:p>
          <a:p>
            <a:pPr lvl="8" rtl="0"/>
            <a:r>
              <a:rPr lang="cs-CZ" dirty="0"/>
              <a:t>Devátá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 cap="all" baseline="0">
                <a:solidFill>
                  <a:schemeClr val="bg2"/>
                </a:solidFill>
              </a:defRPr>
            </a:lvl1pPr>
          </a:lstStyle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0">
              <a:defRPr sz="1100">
                <a:solidFill>
                  <a:schemeClr val="bg2"/>
                </a:solidFill>
              </a:defRPr>
            </a:lvl1pPr>
          </a:lstStyle>
          <a:p>
            <a:fld id="{A1474BB3-5F6F-42CB-8A9D-78F03DC54CA4}" type="datetime1">
              <a:rPr lang="cs-CZ" smtClean="0"/>
              <a:pPr/>
              <a:t>27.08.2018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bg2"/>
                </a:solidFill>
              </a:defRPr>
            </a:lvl1pPr>
          </a:lstStyle>
          <a:p>
            <a:pPr algn="r"/>
            <a:fld id="{CA8D9AD5-F248-4919-864A-CFD76CC027D6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2" r:id="rId4"/>
    <p:sldLayoutId id="2147483661" r:id="rId5"/>
    <p:sldLayoutId id="2147483653" r:id="rId6"/>
    <p:sldLayoutId id="2147483654" r:id="rId7"/>
    <p:sldLayoutId id="2147483655" r:id="rId8"/>
    <p:sldLayoutId id="2147483656" r:id="rId9"/>
    <p:sldLayoutId id="2147483663" r:id="rId10"/>
    <p:sldLayoutId id="2147483657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2"/>
        </a:buClr>
        <a:buSzPct val="80000"/>
        <a:buFont typeface="Wingdings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SzPct val="80000"/>
        <a:buFont typeface="Wingdings" pitchFamily="2" charset="2"/>
        <a:buChar char="§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360">
          <p15:clr>
            <a:srgbClr val="F26B43"/>
          </p15:clr>
        </p15:guide>
        <p15:guide id="2" pos="40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00600"/>
            <a:ext cx="12192000" cy="1143000"/>
          </a:xfr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 rtlCol="0">
            <a:normAutofit fontScale="90000"/>
          </a:bodyPr>
          <a:lstStyle/>
          <a:p>
            <a:br>
              <a:rPr lang="cs-CZ" dirty="0"/>
            </a:br>
            <a:r>
              <a:rPr lang="cs-CZ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Škola 3. věku</a:t>
            </a:r>
            <a:br>
              <a:rPr lang="cs-CZ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školní rok 2018/2019</a:t>
            </a: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0" y="5949280"/>
            <a:ext cx="12192000" cy="908720"/>
          </a:xfr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 rtlCol="0">
            <a:normAutofit/>
          </a:bodyPr>
          <a:lstStyle/>
          <a:p>
            <a:pPr rtl="0"/>
            <a:r>
              <a:rPr lang="cs-CZ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Domov seniorů Jindřichův Hradec</a:t>
            </a:r>
          </a:p>
        </p:txBody>
      </p:sp>
      <p:pic>
        <p:nvPicPr>
          <p:cNvPr id="5" name="obrázek 1" descr="Výsledek obrázku pro logo školy 3. v&amp;ecaron;ku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4941168"/>
            <a:ext cx="1552203" cy="16413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98809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9376" y="548680"/>
            <a:ext cx="11305256" cy="4320480"/>
          </a:xfr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Školní rok 2018/2019</a:t>
            </a:r>
            <a:br>
              <a:rPr 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Studijní obory</a:t>
            </a:r>
            <a:r>
              <a:rPr lang="cs-CZ" alt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cs-CZ" alt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alt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</a:t>
            </a:r>
            <a:r>
              <a:rPr lang="cs-CZ" altLang="cs-CZ" sz="20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Aktivní stáří, aktivizační nabídka pro klienty Domova seniorů v Jindřichově Hradci</a:t>
            </a:r>
            <a:br>
              <a:rPr lang="cs-CZ" altLang="cs-CZ" sz="20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20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Umění a kultura – hudba, zpěv, tradice a zvyky, fotografie</a:t>
            </a:r>
            <a:br>
              <a:rPr lang="cs-CZ" altLang="cs-CZ" sz="20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20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Zdraví – nejčastější choroby a jejich prevence</a:t>
            </a:r>
            <a:br>
              <a:rPr lang="cs-CZ" altLang="cs-CZ" sz="20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20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Cestování Českou republikou</a:t>
            </a:r>
            <a:br>
              <a:rPr lang="cs-CZ" altLang="cs-CZ" sz="20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20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 Aktivizace, rehabilitace seniorů, psychosomatika </a:t>
            </a:r>
            <a:br>
              <a:rPr lang="cs-CZ" altLang="cs-CZ" sz="2000" b="1" i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20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 Osobnosti národa českého – osobnosti nejen historické, ale i současné</a:t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20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 Výživa a stravování – dietologie, zásady zdravé výživy, kultura stolování, nejnovější poznatky </a:t>
            </a:r>
            <a:br>
              <a:rPr lang="cs-CZ" altLang="cs-CZ" sz="20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20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 Bezpečnost – kriminalita týkající se seniorů – Policie ČR , Městská policie Jindřichova Hradce</a:t>
            </a:r>
            <a:br>
              <a:rPr lang="cs-CZ" altLang="cs-CZ" sz="20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20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 Vývoj a historie českého rybářství</a:t>
            </a:r>
            <a:br>
              <a:rPr lang="cs-CZ" altLang="cs-CZ" sz="20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20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10.Trénink paměti, cvičení pro zlepšení duševní aktivity a koncentrace</a:t>
            </a:r>
            <a:endParaRPr lang="cs-CZ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5157192"/>
            <a:ext cx="9144000" cy="1440160"/>
          </a:xfr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>
            <a:normAutofit fontScale="25000" lnSpcReduction="20000"/>
          </a:bodyPr>
          <a:lstStyle/>
          <a:p>
            <a:endParaRPr lang="cs-CZ" altLang="cs-CZ" b="1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9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Zahájení 2. ročníku 26.9.2018</a:t>
            </a:r>
          </a:p>
          <a:p>
            <a:endParaRPr lang="cs-CZ" altLang="cs-CZ" sz="9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9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patronem Školy 3. věku v Domově seniorů Jindřichův Hradec</a:t>
            </a:r>
          </a:p>
          <a:p>
            <a:endParaRPr lang="cs-CZ" altLang="cs-CZ" sz="9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9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Stanislavem Mrvkou</a:t>
            </a:r>
            <a:br>
              <a:rPr lang="cs-CZ" altLang="cs-CZ" sz="9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9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1" descr="Výsledek obrázku pro logo školy 3. v&amp;ecaron;ku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6440" y="742421"/>
            <a:ext cx="1552203" cy="16413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4147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416" y="332656"/>
            <a:ext cx="10585176" cy="1728192"/>
          </a:xfr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 algn="ctr"/>
            <a:r>
              <a:rPr 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Podmínky úspěšného absolvování ročníku</a:t>
            </a:r>
            <a:br>
              <a:rPr 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 useBgFill="1"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1120" y="2276872"/>
            <a:ext cx="9075360" cy="3752707"/>
          </a:xfrm>
        </p:spPr>
        <p:txBody>
          <a:bodyPr>
            <a:normAutofit fontScale="25000" lnSpcReduction="20000"/>
          </a:bodyPr>
          <a:lstStyle/>
          <a:p>
            <a:endParaRPr lang="cs-CZ" sz="2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Každý si může sám zvolit intenzitu studia. Je zcela na Vás, zda se rozhodnete pro splnění povinné docházky a získáte tak certifikát nebo se zúčastníte jen některých vybraných seminářů.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Certifikát o absolvování: Získání certifikátu o úspěšném absolvování studia je podmíněno 60% účastí – tedy minimálně 6 účastí za školní rok.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Zkoušky: Žádné testy ani písemné práce se nepíší.</a:t>
            </a:r>
          </a:p>
          <a:p>
            <a:pPr marL="45720" indent="0" algn="ctr">
              <a:buNone/>
            </a:pPr>
            <a:br>
              <a:rPr lang="cs-CZ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6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SLAVNOSTNÍ UKONČENÍ ŠKOLNÍHO ROKU </a:t>
            </a:r>
          </a:p>
          <a:p>
            <a:pPr marL="45720" indent="0" algn="ctr">
              <a:buNone/>
            </a:pPr>
            <a:r>
              <a:rPr lang="cs-CZ" sz="6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2018/2019</a:t>
            </a:r>
          </a:p>
          <a:p>
            <a:pPr marL="45720" indent="0" algn="ctr">
              <a:buNone/>
            </a:pPr>
            <a:r>
              <a:rPr lang="cs-CZ" sz="64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bude konat na závěr školního roku studia a úspěšným studentům bude předán Certifikát o absolvování ročníku starostou města Jindřichův Hradec, </a:t>
            </a:r>
          </a:p>
          <a:p>
            <a:pPr marL="45720" indent="0" algn="ctr">
              <a:buNone/>
            </a:pPr>
            <a:r>
              <a:rPr lang="cs-CZ" sz="6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patronem projektu Ing. Stanislavem Mrvkou</a:t>
            </a:r>
          </a:p>
          <a:p>
            <a:pPr marL="45720" indent="0" algn="ctr">
              <a:buNone/>
            </a:pPr>
            <a:br>
              <a:rPr lang="cs-CZ" sz="6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1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pic>
        <p:nvPicPr>
          <p:cNvPr id="7" name="obrázek 1" descr="Výsledek obrázku pro logo školy 3. v&amp;ecaron;ku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3694" y="404664"/>
            <a:ext cx="1552203" cy="15841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01844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dré pruhy (16:9)">
  <a:themeElements>
    <a:clrScheme name="Banded_Design_Blue">
      <a:dk1>
        <a:srgbClr val="404040"/>
      </a:dk1>
      <a:lt1>
        <a:sysClr val="window" lastClr="FFFFFF"/>
      </a:lt1>
      <a:dk2>
        <a:srgbClr val="263050"/>
      </a:dk2>
      <a:lt2>
        <a:srgbClr val="E5E8E8"/>
      </a:lt2>
      <a:accent1>
        <a:srgbClr val="77B142"/>
      </a:accent1>
      <a:accent2>
        <a:srgbClr val="E3C01E"/>
      </a:accent2>
      <a:accent3>
        <a:srgbClr val="0070C0"/>
      </a:accent3>
      <a:accent4>
        <a:srgbClr val="7556A4"/>
      </a:accent4>
      <a:accent5>
        <a:srgbClr val="F08F1E"/>
      </a:accent5>
      <a:accent6>
        <a:srgbClr val="CB3E3A"/>
      </a:accent6>
      <a:hlink>
        <a:srgbClr val="0070C0"/>
      </a:hlink>
      <a:folHlink>
        <a:srgbClr val="7556A4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lumMod val="0"/>
                <a:lumOff val="100000"/>
              </a:schemeClr>
            </a:gs>
            <a:gs pos="72000">
              <a:schemeClr val="phClr"/>
            </a:gs>
            <a:gs pos="100000">
              <a:schemeClr val="phClr">
                <a:lumMod val="90000"/>
              </a:schemeClr>
            </a:gs>
          </a:gsLst>
          <a:lin ang="5400000" scaled="1"/>
        </a:gradFill>
        <a:gradFill flip="none" rotWithShape="1">
          <a:gsLst>
            <a:gs pos="32000">
              <a:schemeClr val="phClr"/>
            </a:gs>
            <a:gs pos="100000">
              <a:schemeClr val="phClr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9533072_TF03417271_TF03417271.potx" id="{C7E1CBA8-B7A7-413F-AD4D-968C972A0139}" vid="{EA95425E-DC39-41B4-839F-FDCB10DC40D8}"/>
    </a:ext>
  </a:extLst>
</a:theme>
</file>

<file path=ppt/theme/theme2.xml><?xml version="1.0" encoding="utf-8"?>
<a:theme xmlns:a="http://schemas.openxmlformats.org/drawingml/2006/main" name="Motiv Offic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obchodního projektového plánu (širokoúhlý formát)</Template>
  <TotalTime>144</TotalTime>
  <Words>98</Words>
  <Application>Microsoft Office PowerPoint</Application>
  <PresentationFormat>Širokoúhlá obrazovka</PresentationFormat>
  <Paragraphs>20</Paragraphs>
  <Slides>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9" baseType="lpstr">
      <vt:lpstr>Arial</vt:lpstr>
      <vt:lpstr>Corbel</vt:lpstr>
      <vt:lpstr>Euphemia</vt:lpstr>
      <vt:lpstr>Times New Roman</vt:lpstr>
      <vt:lpstr>Wingdings</vt:lpstr>
      <vt:lpstr>Modré pruhy (16:9)</vt:lpstr>
      <vt:lpstr> Škola 3. věku školní rok 2018/2019</vt:lpstr>
      <vt:lpstr>Školní rok 2018/2019 Studijní obory:  1.  Aktivní stáří, aktivizační nabídka pro klienty Domova seniorů v Jindřichově Hradci 2.  Umění a kultura – hudba, zpěv, tradice a zvyky, fotografie 3.  Zdraví – nejčastější choroby a jejich prevence 4.  Cestování Českou republikou 5.  Aktivizace, rehabilitace seniorů, psychosomatika  6.  Osobnosti národa českého – osobnosti nejen historické, ale i současné 7.  Výživa a stravování – dietologie, zásady zdravé výživy, kultura stolování, nejnovější poznatky  8.  Bezpečnost – kriminalita týkající se seniorů – Policie ČR , Městská policie Jindřichova Hradce 9.  Vývoj a historie českého rybářství 10.Trénink paměti, cvičení pro zlepšení duševní aktivity a koncentrace</vt:lpstr>
      <vt:lpstr>Podmínky úspěšného absolvování ročníku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Škola 3. věku školní rok 2017 / 2018</dc:title>
  <dc:creator>Majitel</dc:creator>
  <cp:lastModifiedBy>majitel</cp:lastModifiedBy>
  <cp:revision>25</cp:revision>
  <cp:lastPrinted>2017-08-02T05:40:55Z</cp:lastPrinted>
  <dcterms:created xsi:type="dcterms:W3CDTF">2017-08-02T04:40:41Z</dcterms:created>
  <dcterms:modified xsi:type="dcterms:W3CDTF">2018-08-27T09:47:35Z</dcterms:modified>
</cp:coreProperties>
</file>