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F06C39-52FD-4A84-B255-62993B9729C5}" type="datetime1">
              <a:rPr lang="cs-CZ" smtClean="0"/>
              <a:t>10.09.2018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4E47A4-6762-427E-823E-D15D87CF8901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2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0F896-2391-43BB-A676-C511D8B1C63E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1861D-1D73-47BD-8737-E1B4D5A379FA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F7547E-CD20-447F-A896-636A7955E7DD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3F4BA-23A2-46F1-BED9-D93468C66627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8FBCD-A069-4B25-811B-3F40C00909C5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98ABC-11E6-4176-B914-21F9EE225035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lé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podzim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zim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0" name="Obdélní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305E21-3B3F-4E0C-9DED-67F1E0F630AA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0DC33-4447-4762-8938-984B6C9B5287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4E6E2-C267-45B4-A106-E1AFCC7F0B50}" type="datetime1">
              <a:rPr lang="cs-CZ" noProof="0" smtClean="0"/>
              <a:t>10.09.2018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E4C1554-D63E-4F25-B619-F5B83AB648C6}" type="datetime1">
              <a:rPr lang="cs-CZ" noProof="0" smtClean="0"/>
              <a:t>10.09.2018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6229" y="152401"/>
            <a:ext cx="7895771" cy="4579255"/>
          </a:xfrm>
        </p:spPr>
        <p:txBody>
          <a:bodyPr rtlCol="0">
            <a:noAutofit/>
          </a:bodyPr>
          <a:lstStyle/>
          <a:p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              </a:t>
            </a:r>
            <a:r>
              <a:rPr lang="cs-CZ" sz="3200" b="1" dirty="0">
                <a:solidFill>
                  <a:srgbClr val="002060"/>
                </a:solidFill>
              </a:rPr>
              <a:t>Projektová činnost </a:t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cs-CZ" sz="1800" b="1" dirty="0">
                <a:solidFill>
                  <a:srgbClr val="FF0000"/>
                </a:solidFill>
              </a:rPr>
              <a:t>                    </a:t>
            </a:r>
            <a:r>
              <a:rPr lang="cs-CZ" sz="1800" b="1" dirty="0">
                <a:solidFill>
                  <a:srgbClr val="002060"/>
                </a:solidFill>
              </a:rPr>
              <a:t>v </a:t>
            </a:r>
            <a:br>
              <a:rPr lang="cs-CZ" sz="1800" b="1" dirty="0">
                <a:solidFill>
                  <a:srgbClr val="002060"/>
                </a:solidFill>
              </a:rPr>
            </a:br>
            <a:r>
              <a:rPr lang="cs-CZ" sz="1800" b="1" dirty="0">
                <a:solidFill>
                  <a:srgbClr val="002060"/>
                </a:solidFill>
              </a:rPr>
              <a:t>                       Domově seniorů Jindřichův Hradec</a:t>
            </a:r>
            <a:br>
              <a:rPr lang="cs-CZ" sz="1800" b="1" dirty="0">
                <a:solidFill>
                  <a:srgbClr val="002060"/>
                </a:solidFill>
              </a:rPr>
            </a:br>
            <a:br>
              <a:rPr lang="cs-CZ" sz="1800" b="1" dirty="0">
                <a:solidFill>
                  <a:srgbClr val="002060"/>
                </a:solidFill>
              </a:rPr>
            </a:br>
            <a:r>
              <a:rPr lang="cs-CZ" sz="1800" b="1" dirty="0">
                <a:solidFill>
                  <a:srgbClr val="002060"/>
                </a:solidFill>
              </a:rPr>
              <a:t>               </a:t>
            </a:r>
            <a:r>
              <a:rPr lang="cs-CZ" sz="1800" b="1" dirty="0">
                <a:solidFill>
                  <a:srgbClr val="FF0000"/>
                </a:solidFill>
              </a:rPr>
              <a:t>v roce 2018</a:t>
            </a:r>
            <a:br>
              <a:rPr lang="cs-CZ" sz="1800" b="1" dirty="0">
                <a:solidFill>
                  <a:srgbClr val="FF0000"/>
                </a:solidFill>
              </a:rPr>
            </a:br>
            <a:br>
              <a:rPr lang="cs-CZ" sz="1800" b="1" dirty="0"/>
            </a:br>
            <a:r>
              <a:rPr lang="cs-CZ" sz="1800" b="1" dirty="0"/>
              <a:t>             výstavka v Obchodně medicínském centru Florián, Růžová 41</a:t>
            </a:r>
            <a:br>
              <a:rPr lang="cs-CZ" sz="1800" b="1" dirty="0"/>
            </a:br>
            <a:r>
              <a:rPr lang="cs-CZ" sz="1800" b="1" dirty="0"/>
              <a:t>            </a:t>
            </a:r>
            <a:br>
              <a:rPr lang="cs-CZ" sz="1800" b="1" dirty="0"/>
            </a:br>
            <a:r>
              <a:rPr lang="cs-CZ" sz="2400" b="1" dirty="0">
                <a:solidFill>
                  <a:srgbClr val="FF0000"/>
                </a:solidFill>
              </a:rPr>
              <a:t> od 2.10.2018 – 19.11.2018</a:t>
            </a:r>
            <a:br>
              <a:rPr lang="cs-CZ" sz="2400" b="1" dirty="0">
                <a:solidFill>
                  <a:srgbClr val="FF0000"/>
                </a:solidFill>
              </a:rPr>
            </a:b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1800" b="1" dirty="0"/>
              <a:t>           </a:t>
            </a:r>
            <a:r>
              <a:rPr lang="cs-CZ" sz="1800" b="1" dirty="0">
                <a:solidFill>
                  <a:srgbClr val="002060"/>
                </a:solidFill>
              </a:rPr>
              <a:t>Babičko, dědečku, vyprávěj</a:t>
            </a:r>
            <a:br>
              <a:rPr lang="cs-CZ" sz="1800" b="1" dirty="0"/>
            </a:br>
            <a:r>
              <a:rPr lang="cs-CZ" sz="1800" b="1" dirty="0"/>
              <a:t> </a:t>
            </a:r>
            <a:br>
              <a:rPr lang="cs-CZ" sz="1800" b="1" dirty="0"/>
            </a:br>
            <a:r>
              <a:rPr lang="cs-CZ" sz="1800" b="1" dirty="0"/>
              <a:t>          </a:t>
            </a:r>
            <a:r>
              <a:rPr lang="cs-CZ" sz="1800" b="1" dirty="0">
                <a:solidFill>
                  <a:srgbClr val="FF0000"/>
                </a:solidFill>
              </a:rPr>
              <a:t>Tvořivé ruce dětí a seniorů</a:t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cs-CZ" sz="1800" b="1" dirty="0">
                <a:solidFill>
                  <a:srgbClr val="FF0000"/>
                </a:solidFill>
              </a:rPr>
              <a:t> </a:t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cs-CZ" sz="1800" b="1">
                <a:solidFill>
                  <a:srgbClr val="FF0000"/>
                </a:solidFill>
              </a:rPr>
              <a:t>         </a:t>
            </a:r>
            <a:r>
              <a:rPr lang="cs-CZ" sz="1800" b="1" dirty="0">
                <a:solidFill>
                  <a:srgbClr val="002060"/>
                </a:solidFill>
              </a:rPr>
              <a:t>Cestujeme Českou republikou a světem na</a:t>
            </a:r>
            <a:br>
              <a:rPr lang="cs-CZ" sz="1800" b="1" dirty="0">
                <a:solidFill>
                  <a:srgbClr val="002060"/>
                </a:solidFill>
              </a:rPr>
            </a:br>
            <a:r>
              <a:rPr lang="cs-CZ" sz="1800" b="1">
                <a:solidFill>
                  <a:srgbClr val="002060"/>
                </a:solidFill>
              </a:rPr>
              <a:t>            </a:t>
            </a:r>
            <a:r>
              <a:rPr lang="cs-CZ" sz="1800" b="1" dirty="0">
                <a:solidFill>
                  <a:srgbClr val="002060"/>
                </a:solidFill>
              </a:rPr>
              <a:t>MOTOMEDU</a:t>
            </a:r>
            <a:br>
              <a:rPr lang="cs-CZ" sz="1800" b="1" dirty="0">
                <a:solidFill>
                  <a:srgbClr val="002060"/>
                </a:solidFill>
              </a:rPr>
            </a:br>
            <a:r>
              <a:rPr lang="cs-CZ" sz="1800" b="1" dirty="0"/>
              <a:t> </a:t>
            </a:r>
            <a:br>
              <a:rPr lang="cs-CZ" sz="1800" b="1" dirty="0"/>
            </a:br>
            <a:r>
              <a:rPr lang="cs-CZ" sz="1800" b="1" dirty="0"/>
              <a:t>       </a:t>
            </a:r>
            <a:r>
              <a:rPr lang="cs-CZ" sz="1800" b="1" dirty="0" err="1">
                <a:solidFill>
                  <a:srgbClr val="FF0000"/>
                </a:solidFill>
              </a:rPr>
              <a:t>Multismyslová</a:t>
            </a:r>
            <a:r>
              <a:rPr lang="cs-CZ" sz="1800" b="1" dirty="0">
                <a:solidFill>
                  <a:srgbClr val="FF0000"/>
                </a:solidFill>
              </a:rPr>
              <a:t> místnost</a:t>
            </a:r>
            <a:br>
              <a:rPr lang="cs-CZ" sz="1800" dirty="0"/>
            </a:br>
            <a:r>
              <a:rPr lang="cs-CZ" sz="1800" b="1" dirty="0"/>
              <a:t> 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57422" y="4628444"/>
            <a:ext cx="6999110" cy="2077155"/>
          </a:xfrm>
        </p:spPr>
        <p:txBody>
          <a:bodyPr rtlCol="0">
            <a:normAutofit/>
          </a:bodyPr>
          <a:lstStyle/>
          <a:p>
            <a:r>
              <a:rPr lang="cs-CZ" b="1" dirty="0"/>
              <a:t>Spolupráce na projektech:</a:t>
            </a:r>
          </a:p>
          <a:p>
            <a:r>
              <a:rPr lang="cs-CZ" b="1" dirty="0">
                <a:solidFill>
                  <a:srgbClr val="FF0000"/>
                </a:solidFill>
              </a:rPr>
              <a:t>Město Jindřichův Hradec</a:t>
            </a:r>
          </a:p>
          <a:p>
            <a:r>
              <a:rPr lang="cs-CZ" b="1" dirty="0"/>
              <a:t>6. Základní škola v Jindřichově Hradci</a:t>
            </a:r>
          </a:p>
          <a:p>
            <a:r>
              <a:rPr lang="cs-CZ" b="1" dirty="0">
                <a:solidFill>
                  <a:srgbClr val="FF0000"/>
                </a:solidFill>
              </a:rPr>
              <a:t>Základní škola Sira Nicholase </a:t>
            </a:r>
            <a:r>
              <a:rPr lang="cs-CZ" b="1" dirty="0" err="1">
                <a:solidFill>
                  <a:srgbClr val="FF0000"/>
                </a:solidFill>
              </a:rPr>
              <a:t>Wintona</a:t>
            </a:r>
            <a:r>
              <a:rPr lang="cs-CZ" b="1" dirty="0">
                <a:solidFill>
                  <a:srgbClr val="FF0000"/>
                </a:solidFill>
              </a:rPr>
              <a:t> Kunžak</a:t>
            </a:r>
          </a:p>
        </p:txBody>
      </p:sp>
      <p:pic>
        <p:nvPicPr>
          <p:cNvPr id="4" name="obrázek 6" descr="http://mladiduchem.cz/Resources/ThumbnailService/cfbe929527539e8ee779a654d10c2209eca66a58/100-100-Fit--jpg-/Upload/Home/fotogalerie/ds-jindrichuv-hradec/logo.jpg">
            <a:extLst>
              <a:ext uri="{FF2B5EF4-FFF2-40B4-BE49-F238E27FC236}">
                <a16:creationId xmlns:a16="http://schemas.microsoft.com/office/drawing/2014/main" id="{615E2608-CA87-43B7-AAE2-574164E407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229556"/>
            <a:ext cx="1171575" cy="119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FDB6DC-920E-4F52-8843-FC5084FFC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977" y="3985295"/>
            <a:ext cx="1171576" cy="1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tyři roční období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0_TF04001541.potx" id="{D2BD68C6-B3DF-458F-9600-E6E79699462E}" vid="{830B0593-3475-45DF-94CD-5F579280FFBD}"/>
    </a:ext>
  </a:extLst>
</a:theme>
</file>

<file path=ppt/theme/theme2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Oslava čtyř ročních období</Template>
  <TotalTime>48</TotalTime>
  <Words>21</Words>
  <Application>Microsoft Office PowerPoint</Application>
  <PresentationFormat>Širokoúhlá obrazovka</PresentationFormat>
  <Paragraphs>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Calibri</vt:lpstr>
      <vt:lpstr>Constantia</vt:lpstr>
      <vt:lpstr>Wingdings</vt:lpstr>
      <vt:lpstr>Čtyři roční období 16:9</vt:lpstr>
      <vt:lpstr>                     Projektová činnost                      v                         Domově seniorů Jindřichův Hradec                 v roce 2018               výstavka v Obchodně medicínském centru Florián, Růžová 41               od 2.10.2018 – 19.11.2018             Babičko, dědečku, vyprávěj             Tvořivé ruce dětí a seniorů            Cestujeme Českou republikou a světem na             MOTOMEDU          Multismyslová místnost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seniorů  Jindřichův Hradec Otín 103 Jindřichův Hradec web: www.dsjh.cz</dc:title>
  <dc:creator>majitel</dc:creator>
  <cp:lastModifiedBy>majitel</cp:lastModifiedBy>
  <cp:revision>7</cp:revision>
  <dcterms:created xsi:type="dcterms:W3CDTF">2018-09-03T10:25:48Z</dcterms:created>
  <dcterms:modified xsi:type="dcterms:W3CDTF">2018-09-10T06:25:48Z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