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94"/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124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1" name="Obrázek 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Přímá spojnice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Přímá spojnice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ál 1Zástupný symbol pro obrázek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9" name="Pokyny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cs-CZ" sz="1200" b="1" i="1" dirty="0">
                <a:latin typeface="Arial"/>
                <a:ea typeface="+mn-ea"/>
                <a:cs typeface="Arial"/>
              </a:rPr>
              <a:t>POZNÁMKA:</a:t>
            </a:r>
          </a:p>
          <a:p>
            <a:pPr algn="l" defTabSz="914400">
              <a:buNone/>
            </a:pPr>
            <a:r>
              <a:rPr lang="cs-CZ" sz="1200" b="0" i="1" dirty="0">
                <a:latin typeface="Arial"/>
                <a:ea typeface="+mn-ea"/>
                <a:cs typeface="Arial"/>
              </a:rPr>
              <a:t>Pokud chcete změnit obrázek na tomto snímku, vyberte obrázek a odstraňte ho. Potom klikněte na ikonu Obrázek v zástupném textu a vložte vlastní obrázek.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Skupina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Přímá spojnice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bdélník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grpSp>
          <p:nvGrpSpPr>
            <p:cNvPr id="11" name="Skupina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cs-CZ" smtClean="0"/>
              <a:t>19.02.2018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lvl="5"/>
            <a:r>
              <a:rPr lang="cs-CZ" dirty="0"/>
              <a:t>Šestá úroveň</a:t>
            </a:r>
          </a:p>
          <a:p>
            <a:pPr lvl="6"/>
            <a:r>
              <a:rPr lang="cs-CZ" dirty="0"/>
              <a:t>Sedmá úroveň</a:t>
            </a:r>
          </a:p>
          <a:p>
            <a:pPr lvl="7"/>
            <a:r>
              <a:rPr lang="cs-CZ" dirty="0"/>
              <a:t>Osmá úroveň</a:t>
            </a:r>
          </a:p>
          <a:p>
            <a:pPr lvl="8"/>
            <a:r>
              <a:rPr lang="cs-CZ" dirty="0"/>
              <a:t>Devátá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cs-CZ" smtClean="0"/>
              <a:pPr/>
              <a:t>19.02.2018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Přímá spojnice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62731" y="1510143"/>
            <a:ext cx="6176219" cy="2751589"/>
          </a:xfrm>
          <a:solidFill>
            <a:srgbClr val="00B0F0"/>
          </a:solidFill>
        </p:spPr>
        <p:txBody>
          <a:bodyPr anchor="ctr">
            <a:normAutofit fontScale="90000"/>
          </a:bodyPr>
          <a:lstStyle/>
          <a:p>
            <a:pPr algn="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2800" b="1" i="0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36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Pozvánka</a:t>
            </a:r>
            <a:r>
              <a:rPr lang="cs-CZ" sz="28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800" b="0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cs-CZ" sz="22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vzdělávací téma</a:t>
            </a:r>
            <a:br>
              <a:rPr lang="cs-CZ" sz="2000" b="1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0" i="0" baseline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ročníku Školy 3.věku</a:t>
            </a:r>
            <a:b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Domov seniorů Jindřichův Hradec</a:t>
            </a:r>
            <a:br>
              <a:rPr lang="cs-CZ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28.3.2018</a:t>
            </a:r>
            <a:br>
              <a:rPr lang="cs-CZ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Multifunkční místnost 1. patro</a:t>
            </a:r>
            <a:b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13.30 hodin</a:t>
            </a:r>
            <a:endParaRPr lang="cs-CZ" sz="2000" b="0" i="0" baseline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444617" y="4470399"/>
            <a:ext cx="6394333" cy="1988458"/>
          </a:xfrm>
          <a:solidFill>
            <a:srgbClr val="FF0000"/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Téma:</a:t>
            </a:r>
          </a:p>
          <a:p>
            <a:pPr algn="ctr"/>
            <a:r>
              <a:rPr lang="cs-CZ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Trestná činnost páchaná na seniorech</a:t>
            </a:r>
          </a:p>
          <a:p>
            <a:pPr algn="ctr"/>
            <a:endParaRPr lang="cs-CZ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Přednáší:</a:t>
            </a:r>
          </a:p>
          <a:p>
            <a:pPr algn="ctr"/>
            <a:endParaRPr lang="cs-CZ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por. Mgr. Bc. Hana Millerová</a:t>
            </a:r>
            <a:endParaRPr lang="cs-CZ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ál 1Zástupný symbol pro obrázek 3" descr="Otevřená kniha na stole, v pozadí rozmazané poličky s knihami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7258400" y="1324698"/>
            <a:ext cx="4933600" cy="4208604"/>
          </a:xfr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D19A23E9-3461-4A17-8FB4-2743393F3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17" y="1510143"/>
            <a:ext cx="1834757" cy="183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ademicLiterature_16x9_TP103431361.potx" id="{B63B9D51-0F65-46BB-82D2-92FBCC18E236}" vid="{56FB8BD4-7269-439C-89E5-1BB255CD3724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Školní prezentace, návrh s proužky a stuhou (širokoúhlá)</Template>
  <TotalTime>0</TotalTime>
  <Words>19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Euphemia</vt:lpstr>
      <vt:lpstr>Plantagenet Cherokee</vt:lpstr>
      <vt:lpstr>Times New Roman</vt:lpstr>
      <vt:lpstr>Wingdings</vt:lpstr>
      <vt:lpstr>Academic Literature 16x9</vt:lpstr>
      <vt:lpstr>   Pozvánka  na 7. vzdělávací téma  1. ročníku Školy 3.věku  Domov seniorů Jindřichův Hradec 28.3.2018  Multifunkční místnost 1. patro  ve 13.30 hodin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2017-08-29T10:45:25Z</dcterms:created>
  <dcterms:modified xsi:type="dcterms:W3CDTF">2018-02-19T12:58:28Z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